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88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1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6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0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43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46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564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6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5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0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3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0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57637-C283-4F8E-A8C4-27197A8E17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20" y="1"/>
            <a:ext cx="12191980" cy="68579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FE6C92-1731-4FD3-9F27-3D29161B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735"/>
            <a:ext cx="12192000" cy="2844264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52FD7-76EF-4EBF-8807-5A08A9C8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4292866"/>
            <a:ext cx="9679449" cy="996919"/>
          </a:xfrm>
        </p:spPr>
        <p:txBody>
          <a:bodyPr anchor="b"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HITO 3 - TAREA</a:t>
            </a:r>
            <a:endParaRPr lang="tr-TR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8D8C1-1062-49B2-BB56-D9F8E5DA6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404965"/>
            <a:ext cx="9679449" cy="654610"/>
          </a:xfrm>
        </p:spPr>
        <p:txBody>
          <a:bodyPr anchor="ctr"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SANDRA MALDONADO BOLAÑOS</a:t>
            </a:r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452171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475100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5266150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6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A10A4-3C10-4D56-A18A-8563A871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 </a:t>
            </a:r>
            <a:r>
              <a:rPr lang="es-ES" dirty="0" err="1"/>
              <a:t>Buttons</a:t>
            </a:r>
            <a:r>
              <a:rPr lang="es-ES" dirty="0"/>
              <a:t> Next y </a:t>
            </a:r>
            <a:r>
              <a:rPr lang="es-ES" dirty="0" err="1"/>
              <a:t>Prev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BCECD2-0657-4C63-9CC1-DBCE5F8A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Html</a:t>
            </a:r>
            <a:r>
              <a:rPr lang="es-ES" dirty="0"/>
              <a:t>: </a:t>
            </a:r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15481A-1629-40AC-B043-224E65B4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51" y="2516589"/>
            <a:ext cx="3209925" cy="35147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7672F4-8B20-488D-8900-689377212FB5}"/>
              </a:ext>
            </a:extLst>
          </p:cNvPr>
          <p:cNvSpPr txBox="1"/>
          <p:nvPr/>
        </p:nvSpPr>
        <p:spPr>
          <a:xfrm>
            <a:off x="5914843" y="1476267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Ts</a:t>
            </a:r>
            <a:r>
              <a:rPr lang="es-ES" dirty="0"/>
              <a:t>:</a:t>
            </a:r>
            <a:endParaRPr lang="es-B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B8DEEA-F1C9-4216-A709-DF116325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27" y="1259410"/>
            <a:ext cx="5362575" cy="45243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D1D8FEF-ED27-4BB3-87AD-3572AC65C1FE}"/>
              </a:ext>
            </a:extLst>
          </p:cNvPr>
          <p:cNvSpPr txBox="1"/>
          <p:nvPr/>
        </p:nvSpPr>
        <p:spPr>
          <a:xfrm>
            <a:off x="1201494" y="6081068"/>
            <a:ext cx="2840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Botones Next Y </a:t>
            </a:r>
            <a:r>
              <a:rPr lang="es-ES" sz="1200" dirty="0" err="1"/>
              <a:t>Prev</a:t>
            </a:r>
            <a:endParaRPr lang="es-BO" sz="12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F16E362-D046-435C-8978-A9A3F24525D0}"/>
              </a:ext>
            </a:extLst>
          </p:cNvPr>
          <p:cNvCxnSpPr>
            <a:cxnSpLocks/>
          </p:cNvCxnSpPr>
          <p:nvPr/>
        </p:nvCxnSpPr>
        <p:spPr>
          <a:xfrm flipH="1">
            <a:off x="1049245" y="3345084"/>
            <a:ext cx="362866" cy="29668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A1665C-74E2-4293-897C-E29FBC048EAA}"/>
              </a:ext>
            </a:extLst>
          </p:cNvPr>
          <p:cNvSpPr txBox="1"/>
          <p:nvPr/>
        </p:nvSpPr>
        <p:spPr>
          <a:xfrm>
            <a:off x="3255342" y="1615198"/>
            <a:ext cx="2840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@Input para los botones</a:t>
            </a:r>
            <a:endParaRPr lang="es-BO" sz="12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8FAE137-B744-4929-B67A-59F4E79C8AD0}"/>
              </a:ext>
            </a:extLst>
          </p:cNvPr>
          <p:cNvCxnSpPr>
            <a:cxnSpLocks/>
          </p:cNvCxnSpPr>
          <p:nvPr/>
        </p:nvCxnSpPr>
        <p:spPr>
          <a:xfrm flipH="1" flipV="1">
            <a:off x="5272238" y="1881771"/>
            <a:ext cx="1387240" cy="116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2F8B467-0040-4398-8250-FFCE630A7EA0}"/>
              </a:ext>
            </a:extLst>
          </p:cNvPr>
          <p:cNvSpPr txBox="1"/>
          <p:nvPr/>
        </p:nvSpPr>
        <p:spPr>
          <a:xfrm>
            <a:off x="5239148" y="5944350"/>
            <a:ext cx="5751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Se instancia el componente HomeHito3Page(</a:t>
            </a:r>
            <a:r>
              <a:rPr lang="es-ES" sz="1200" dirty="0" err="1"/>
              <a:t>OnBoarding</a:t>
            </a:r>
            <a:r>
              <a:rPr lang="es-ES" sz="1200" dirty="0"/>
              <a:t>) para llamar a sus métodos para pasar los componentes con los botones</a:t>
            </a:r>
            <a:endParaRPr lang="es-BO" sz="1200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E10BAAD-C031-44CF-9677-502A1FCCD805}"/>
              </a:ext>
            </a:extLst>
          </p:cNvPr>
          <p:cNvCxnSpPr>
            <a:cxnSpLocks/>
          </p:cNvCxnSpPr>
          <p:nvPr/>
        </p:nvCxnSpPr>
        <p:spPr>
          <a:xfrm flipH="1">
            <a:off x="6096000" y="4155311"/>
            <a:ext cx="229403" cy="15120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83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7D468-AE1F-4047-B630-34F5C902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 </a:t>
            </a:r>
            <a:r>
              <a:rPr lang="es-ES" dirty="0" err="1"/>
              <a:t>Onboarding</a:t>
            </a:r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A4DEC5-B598-448C-A17A-0A6DACE1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80" y="1889649"/>
            <a:ext cx="5779384" cy="48737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3561705-A0AB-4BD7-A425-EA2330C35B6A}"/>
              </a:ext>
            </a:extLst>
          </p:cNvPr>
          <p:cNvSpPr txBox="1"/>
          <p:nvPr/>
        </p:nvSpPr>
        <p:spPr>
          <a:xfrm>
            <a:off x="1064871" y="1506022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HTML:</a:t>
            </a:r>
            <a:endParaRPr lang="es-B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16B422-25BA-4EBD-9425-84E8FD90A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261" y="2330450"/>
            <a:ext cx="4591050" cy="41624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1409013-28A0-488F-A090-D903D9D3A25E}"/>
              </a:ext>
            </a:extLst>
          </p:cNvPr>
          <p:cNvSpPr txBox="1"/>
          <p:nvPr/>
        </p:nvSpPr>
        <p:spPr>
          <a:xfrm>
            <a:off x="7192261" y="1850892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TS:</a:t>
            </a:r>
            <a:endParaRPr lang="es-BO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DF058D8-70DF-454D-8194-4C05A97295B3}"/>
              </a:ext>
            </a:extLst>
          </p:cNvPr>
          <p:cNvCxnSpPr>
            <a:cxnSpLocks/>
          </p:cNvCxnSpPr>
          <p:nvPr/>
        </p:nvCxnSpPr>
        <p:spPr>
          <a:xfrm flipH="1">
            <a:off x="2190307" y="1690688"/>
            <a:ext cx="1382233" cy="11907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F189B05-6D35-4818-A589-8B5B20F2E137}"/>
              </a:ext>
            </a:extLst>
          </p:cNvPr>
          <p:cNvSpPr txBox="1"/>
          <p:nvPr/>
        </p:nvSpPr>
        <p:spPr>
          <a:xfrm>
            <a:off x="3657616" y="1459993"/>
            <a:ext cx="5326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Aqui</a:t>
            </a:r>
            <a:r>
              <a:rPr lang="es-ES" sz="1200" dirty="0"/>
              <a:t> se llama a los componentes tanto de presentación como de </a:t>
            </a:r>
            <a:r>
              <a:rPr lang="es-ES" sz="1200" dirty="0" err="1"/>
              <a:t>Buttons</a:t>
            </a:r>
            <a:r>
              <a:rPr lang="es-ES" sz="1200" dirty="0"/>
              <a:t>, enviándoles los parámetros que requieran</a:t>
            </a:r>
            <a:endParaRPr lang="es-BO" sz="12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794DBA4-715C-451B-9D0A-8DDC3CE8D2BC}"/>
              </a:ext>
            </a:extLst>
          </p:cNvPr>
          <p:cNvCxnSpPr>
            <a:cxnSpLocks/>
          </p:cNvCxnSpPr>
          <p:nvPr/>
        </p:nvCxnSpPr>
        <p:spPr>
          <a:xfrm flipH="1">
            <a:off x="8293396" y="1921658"/>
            <a:ext cx="255181" cy="18980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20399A-9A84-48EF-8417-A3B62F1F548B}"/>
              </a:ext>
            </a:extLst>
          </p:cNvPr>
          <p:cNvSpPr txBox="1"/>
          <p:nvPr/>
        </p:nvSpPr>
        <p:spPr>
          <a:xfrm>
            <a:off x="8665014" y="932432"/>
            <a:ext cx="341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Se utiliza el componente Slider mediante el @</a:t>
            </a:r>
            <a:r>
              <a:rPr lang="es-ES" sz="1200" dirty="0" err="1"/>
              <a:t>ViewChild</a:t>
            </a:r>
            <a:r>
              <a:rPr lang="es-ES" sz="1200" dirty="0"/>
              <a:t> y sus métodos para pasar de componentes </a:t>
            </a:r>
            <a:endParaRPr lang="es-BO" sz="1200" dirty="0"/>
          </a:p>
        </p:txBody>
      </p:sp>
    </p:spTree>
    <p:extLst>
      <p:ext uri="{BB962C8B-B14F-4D97-AF65-F5344CB8AC3E}">
        <p14:creationId xmlns:p14="http://schemas.microsoft.com/office/powerpoint/2010/main" val="162128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28487-A90E-4FED-AB02-4DEC9B0C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Login</a:t>
            </a:r>
            <a:r>
              <a:rPr lang="es-ES" dirty="0"/>
              <a:t> </a:t>
            </a:r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C9E626-57AD-46B5-93F0-17FAF025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71" y="2095016"/>
            <a:ext cx="4191279" cy="39267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CEA03B-6508-4565-B604-1FF869F29BAC}"/>
              </a:ext>
            </a:extLst>
          </p:cNvPr>
          <p:cNvSpPr txBox="1"/>
          <p:nvPr/>
        </p:nvSpPr>
        <p:spPr>
          <a:xfrm>
            <a:off x="1064871" y="1506022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HTML:</a:t>
            </a:r>
            <a:endParaRPr lang="es-B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9CF3341-9E49-4FF2-A0DB-D514B4A00E2C}"/>
              </a:ext>
            </a:extLst>
          </p:cNvPr>
          <p:cNvSpPr txBox="1"/>
          <p:nvPr/>
        </p:nvSpPr>
        <p:spPr>
          <a:xfrm>
            <a:off x="5969516" y="1151346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TS:</a:t>
            </a:r>
            <a:endParaRPr lang="es-B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AE3534-CF41-4008-9E4D-5F6D111B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99" y="1336012"/>
            <a:ext cx="4191279" cy="4654738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713B46B-D982-4D1F-A243-E871BF89940E}"/>
              </a:ext>
            </a:extLst>
          </p:cNvPr>
          <p:cNvCxnSpPr>
            <a:cxnSpLocks/>
          </p:cNvCxnSpPr>
          <p:nvPr/>
        </p:nvCxnSpPr>
        <p:spPr>
          <a:xfrm flipH="1">
            <a:off x="6188149" y="4614530"/>
            <a:ext cx="265814" cy="15948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E9965BA-35E4-4888-AEBC-717480EE1DF5}"/>
              </a:ext>
            </a:extLst>
          </p:cNvPr>
          <p:cNvSpPr txBox="1"/>
          <p:nvPr/>
        </p:nvSpPr>
        <p:spPr>
          <a:xfrm>
            <a:off x="5256150" y="6175416"/>
            <a:ext cx="532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Aqui</a:t>
            </a:r>
            <a:r>
              <a:rPr lang="es-ES" sz="1200" dirty="0"/>
              <a:t> se utiliza el servicio para el </a:t>
            </a:r>
            <a:r>
              <a:rPr lang="es-ES" sz="1200" dirty="0" err="1"/>
              <a:t>firebase</a:t>
            </a:r>
            <a:endParaRPr lang="es-BO" sz="1200" dirty="0"/>
          </a:p>
        </p:txBody>
      </p:sp>
    </p:spTree>
    <p:extLst>
      <p:ext uri="{BB962C8B-B14F-4D97-AF65-F5344CB8AC3E}">
        <p14:creationId xmlns:p14="http://schemas.microsoft.com/office/powerpoint/2010/main" val="70510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542BC2-31AE-41FE-A896-324F95FD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4A5665-53BB-472F-9A5E-39CF7A1A2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C9FD43-8A6D-4201-808B-A3F91898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59" y="121057"/>
            <a:ext cx="2152650" cy="68008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FFE713C-FEED-41C1-A76E-6B88B94F1848}"/>
              </a:ext>
            </a:extLst>
          </p:cNvPr>
          <p:cNvSpPr txBox="1"/>
          <p:nvPr/>
        </p:nvSpPr>
        <p:spPr>
          <a:xfrm>
            <a:off x="3967095" y="496371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CSS: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43161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2F8F18-62CB-4668-819F-E29DA501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SCREEN LOGIN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22E85BF-1776-409E-8926-494057ED9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8353" y="1598246"/>
            <a:ext cx="2607009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54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13F72-6CF4-4F04-86B2-B84536A0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MY-APP COMPONENT</a:t>
            </a:r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64B72-63E5-4602-A56C-A01F236A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94" y="2104784"/>
            <a:ext cx="3238500" cy="20002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51F1F75-AF85-419C-9A24-9BC215B3A58A}"/>
              </a:ext>
            </a:extLst>
          </p:cNvPr>
          <p:cNvSpPr txBox="1"/>
          <p:nvPr/>
        </p:nvSpPr>
        <p:spPr>
          <a:xfrm>
            <a:off x="1027494" y="1735452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HTML:</a:t>
            </a:r>
            <a:endParaRPr lang="es-B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18AF1E-2F29-4D27-9D68-D63BAECD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185" y="2104784"/>
            <a:ext cx="3790950" cy="25812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E34D74-9B7D-4A18-90C8-09D930A96404}"/>
              </a:ext>
            </a:extLst>
          </p:cNvPr>
          <p:cNvSpPr txBox="1"/>
          <p:nvPr/>
        </p:nvSpPr>
        <p:spPr>
          <a:xfrm>
            <a:off x="5948301" y="1631535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TS:</a:t>
            </a:r>
            <a:endParaRPr lang="es-B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73707C-77B8-4960-A8E2-35825C62DCAC}"/>
              </a:ext>
            </a:extLst>
          </p:cNvPr>
          <p:cNvSpPr txBox="1"/>
          <p:nvPr/>
        </p:nvSpPr>
        <p:spPr>
          <a:xfrm>
            <a:off x="3154824" y="5514553"/>
            <a:ext cx="607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PAGINA QUE SE VE UNA VES INICIADO SESION!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24570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AEE973-2A15-477A-9980-8CC0BC396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SCREEN MY-APP COMPONENT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46962EF2-C298-4FB7-BB05-6A34C12F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518" y="1598246"/>
            <a:ext cx="2702679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22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7706B-F90B-4EBB-B592-30A54832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SERVICIO PARA FIREBASE</a:t>
            </a:r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46B99B-9361-4392-817D-0BC03900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16" y="1836662"/>
            <a:ext cx="4525159" cy="482456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5A5EDB-080E-4326-95E1-2F02258A04FE}"/>
              </a:ext>
            </a:extLst>
          </p:cNvPr>
          <p:cNvSpPr txBox="1"/>
          <p:nvPr/>
        </p:nvSpPr>
        <p:spPr>
          <a:xfrm>
            <a:off x="8502268" y="1027906"/>
            <a:ext cx="607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Enviroments.TS</a:t>
            </a:r>
            <a:endParaRPr lang="es-BO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B8410B0-A1DC-4249-9EDF-C371009FA322}"/>
              </a:ext>
            </a:extLst>
          </p:cNvPr>
          <p:cNvCxnSpPr>
            <a:cxnSpLocks/>
          </p:cNvCxnSpPr>
          <p:nvPr/>
        </p:nvCxnSpPr>
        <p:spPr>
          <a:xfrm flipV="1">
            <a:off x="3055247" y="6249874"/>
            <a:ext cx="3572271" cy="98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EC562CF-AB0B-4B79-81DC-C9379425F7BF}"/>
              </a:ext>
            </a:extLst>
          </p:cNvPr>
          <p:cNvSpPr txBox="1"/>
          <p:nvPr/>
        </p:nvSpPr>
        <p:spPr>
          <a:xfrm>
            <a:off x="5660795" y="6215876"/>
            <a:ext cx="532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Aqui</a:t>
            </a:r>
            <a:r>
              <a:rPr lang="es-ES" sz="1200" dirty="0"/>
              <a:t> se utiliza el </a:t>
            </a:r>
            <a:r>
              <a:rPr lang="es-ES" sz="1200" dirty="0" err="1"/>
              <a:t>Firebase</a:t>
            </a:r>
            <a:endParaRPr lang="es-BO" sz="1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EAD42B-14D3-4E93-82BD-FEE77F0E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02" y="1419632"/>
            <a:ext cx="4791075" cy="253365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6FA212F-64D6-43C0-ACEC-5F5415DD3986}"/>
              </a:ext>
            </a:extLst>
          </p:cNvPr>
          <p:cNvCxnSpPr>
            <a:cxnSpLocks/>
          </p:cNvCxnSpPr>
          <p:nvPr/>
        </p:nvCxnSpPr>
        <p:spPr>
          <a:xfrm>
            <a:off x="6779918" y="1770269"/>
            <a:ext cx="257490" cy="29059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F01E2A2-6001-4635-B931-A012333E02C7}"/>
              </a:ext>
            </a:extLst>
          </p:cNvPr>
          <p:cNvSpPr txBox="1"/>
          <p:nvPr/>
        </p:nvSpPr>
        <p:spPr>
          <a:xfrm>
            <a:off x="7285418" y="4404183"/>
            <a:ext cx="532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Los permisos de </a:t>
            </a:r>
            <a:r>
              <a:rPr lang="es-ES" sz="1200" dirty="0" err="1"/>
              <a:t>Firebase</a:t>
            </a:r>
            <a:endParaRPr lang="es-BO" sz="1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2028722-D5DE-4F79-B8A4-00939B88EEB7}"/>
              </a:ext>
            </a:extLst>
          </p:cNvPr>
          <p:cNvSpPr txBox="1"/>
          <p:nvPr/>
        </p:nvSpPr>
        <p:spPr>
          <a:xfrm>
            <a:off x="1362677" y="1546743"/>
            <a:ext cx="607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AUTH.TS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531997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1219D-145F-407E-B205-3E823FAF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4433C3-1E1F-4052-A011-AA0BDFD94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C774B3-8E98-4785-9157-3DEAF6D1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1547812"/>
            <a:ext cx="5857875" cy="37623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70D5A02-D5BD-408E-A4FB-CE7B73C42F9A}"/>
              </a:ext>
            </a:extLst>
          </p:cNvPr>
          <p:cNvSpPr txBox="1"/>
          <p:nvPr/>
        </p:nvSpPr>
        <p:spPr>
          <a:xfrm>
            <a:off x="1304803" y="1204159"/>
            <a:ext cx="607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App.module.TS</a:t>
            </a:r>
            <a:endParaRPr lang="es-BO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3FE297B-CDB9-4479-A5A7-61882157A625}"/>
              </a:ext>
            </a:extLst>
          </p:cNvPr>
          <p:cNvCxnSpPr>
            <a:cxnSpLocks/>
          </p:cNvCxnSpPr>
          <p:nvPr/>
        </p:nvCxnSpPr>
        <p:spPr>
          <a:xfrm>
            <a:off x="5416952" y="3429000"/>
            <a:ext cx="1210566" cy="28208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C1118D7-699F-4468-A746-18C582BAD9DD}"/>
              </a:ext>
            </a:extLst>
          </p:cNvPr>
          <p:cNvSpPr txBox="1"/>
          <p:nvPr/>
        </p:nvSpPr>
        <p:spPr>
          <a:xfrm>
            <a:off x="5660795" y="6215876"/>
            <a:ext cx="532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Se importan las librerías necesarias y se utiliza el </a:t>
            </a:r>
            <a:r>
              <a:rPr lang="es-ES" sz="1200" dirty="0" err="1"/>
              <a:t>enviroments.ts</a:t>
            </a:r>
            <a:endParaRPr lang="es-BO" sz="1200" dirty="0"/>
          </a:p>
        </p:txBody>
      </p:sp>
    </p:spTree>
    <p:extLst>
      <p:ext uri="{BB962C8B-B14F-4D97-AF65-F5344CB8AC3E}">
        <p14:creationId xmlns:p14="http://schemas.microsoft.com/office/powerpoint/2010/main" val="2255520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761AF2-4EBF-4306-9FA4-B773FC33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28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VIDEO FUNCIONALIDAD</a:t>
            </a:r>
          </a:p>
        </p:txBody>
      </p:sp>
      <p:pic>
        <p:nvPicPr>
          <p:cNvPr id="4" name="hito 3 sandra Maldonado">
            <a:hlinkClick r:id="" action="ppaction://media"/>
            <a:extLst>
              <a:ext uri="{FF2B5EF4-FFF2-40B4-BE49-F238E27FC236}">
                <a16:creationId xmlns:a16="http://schemas.microsoft.com/office/drawing/2014/main" id="{0758A30D-D12A-4672-B7AF-FEB968DC2D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225" y="1618976"/>
            <a:ext cx="6734973" cy="3620047"/>
          </a:xfrm>
          <a:prstGeom prst="rect">
            <a:avLst/>
          </a:prstGeom>
        </p:spPr>
      </p:pic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8" y="81499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8" y="104429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42198" y="1268720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00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43BBE-5340-4EEE-8B93-113594EB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</a:t>
            </a:r>
            <a:endParaRPr lang="es-B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BA788AB-9845-469D-99E0-3E944D0BD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679" y="1883498"/>
            <a:ext cx="2862520" cy="43513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221476-7E3E-421F-BB99-5696E59CA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69" y="1458842"/>
            <a:ext cx="35623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1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6580CA-74AE-41F5-8958-E7708643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 PDM:</a:t>
            </a:r>
            <a:endParaRPr lang="es-B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EE3E9A9-1A25-40AD-B819-FEEF1A3ED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0055"/>
            <a:ext cx="4334237" cy="164941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2CAAE1D-5F93-42A5-A2B4-A999C3613FE2}"/>
              </a:ext>
            </a:extLst>
          </p:cNvPr>
          <p:cNvSpPr txBox="1"/>
          <p:nvPr/>
        </p:nvSpPr>
        <p:spPr>
          <a:xfrm>
            <a:off x="1064871" y="1506022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HTML:</a:t>
            </a:r>
            <a:endParaRPr lang="es-B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2D89557-99D4-4098-A9A6-54B58003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743" y="1506022"/>
            <a:ext cx="3857625" cy="25812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B4B164-2688-4B25-AC73-33F5FF0EF123}"/>
              </a:ext>
            </a:extLst>
          </p:cNvPr>
          <p:cNvSpPr txBox="1"/>
          <p:nvPr/>
        </p:nvSpPr>
        <p:spPr>
          <a:xfrm>
            <a:off x="6696819" y="1992017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Ts</a:t>
            </a:r>
            <a:r>
              <a:rPr lang="es-ES" dirty="0"/>
              <a:t>:</a:t>
            </a:r>
            <a:endParaRPr lang="es-BO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4BCDF53-8778-4CA2-AE9B-53DF03C192E5}"/>
              </a:ext>
            </a:extLst>
          </p:cNvPr>
          <p:cNvCxnSpPr>
            <a:cxnSpLocks/>
          </p:cNvCxnSpPr>
          <p:nvPr/>
        </p:nvCxnSpPr>
        <p:spPr>
          <a:xfrm>
            <a:off x="1064871" y="2222850"/>
            <a:ext cx="226672" cy="15942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1F80AF7-509F-422D-9ABA-3457EE1DB609}"/>
              </a:ext>
            </a:extLst>
          </p:cNvPr>
          <p:cNvSpPr txBox="1"/>
          <p:nvPr/>
        </p:nvSpPr>
        <p:spPr>
          <a:xfrm>
            <a:off x="1291543" y="3734174"/>
            <a:ext cx="284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Se le envían los Inputs pedidos por el componente Descripción</a:t>
            </a:r>
            <a:endParaRPr lang="es-BO" sz="1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C82808A-59CE-402C-8390-89D491DEEB9B}"/>
              </a:ext>
            </a:extLst>
          </p:cNvPr>
          <p:cNvCxnSpPr>
            <a:cxnSpLocks/>
          </p:cNvCxnSpPr>
          <p:nvPr/>
        </p:nvCxnSpPr>
        <p:spPr>
          <a:xfrm>
            <a:off x="1064871" y="2176683"/>
            <a:ext cx="226672" cy="15942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1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02315A-3059-454F-8B98-A7097BFA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Screen PDM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1DC0DE8-302B-4DAD-8531-FCD10B7C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369" y="187431"/>
            <a:ext cx="3820347" cy="6447846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8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47BA4-7115-45FA-A0A2-A0235B8C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972" y="110672"/>
            <a:ext cx="10515600" cy="1325563"/>
          </a:xfrm>
        </p:spPr>
        <p:txBody>
          <a:bodyPr/>
          <a:lstStyle/>
          <a:p>
            <a:r>
              <a:rPr lang="es-ES" dirty="0"/>
              <a:t>Componente Defensa Hito 3</a:t>
            </a:r>
            <a:endParaRPr lang="es-B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D0A1DEC-F642-4113-A066-0BD6D64BE5F7}"/>
              </a:ext>
            </a:extLst>
          </p:cNvPr>
          <p:cNvSpPr txBox="1"/>
          <p:nvPr/>
        </p:nvSpPr>
        <p:spPr>
          <a:xfrm>
            <a:off x="1064871" y="1506022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HTML:</a:t>
            </a:r>
            <a:endParaRPr lang="es-B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5006EA-96BB-4F79-BCB0-D70F9AB4F93D}"/>
              </a:ext>
            </a:extLst>
          </p:cNvPr>
          <p:cNvSpPr txBox="1"/>
          <p:nvPr/>
        </p:nvSpPr>
        <p:spPr>
          <a:xfrm>
            <a:off x="6973265" y="3965006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Ts</a:t>
            </a:r>
            <a:r>
              <a:rPr lang="es-ES" dirty="0"/>
              <a:t>:</a:t>
            </a:r>
            <a:endParaRPr lang="es-B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26F011-B633-4371-BE82-250E1E07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71" y="1990725"/>
            <a:ext cx="3019425" cy="14382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54E9586-7E87-4B16-B619-A6C2034A2E93}"/>
              </a:ext>
            </a:extLst>
          </p:cNvPr>
          <p:cNvSpPr txBox="1"/>
          <p:nvPr/>
        </p:nvSpPr>
        <p:spPr>
          <a:xfrm>
            <a:off x="1291543" y="3734174"/>
            <a:ext cx="284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Se le envían los Inputs pedidos por el componente Descripción</a:t>
            </a:r>
            <a:endParaRPr lang="es-BO" sz="12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871FCC7-1EF4-4E5A-A182-D6656E269001}"/>
              </a:ext>
            </a:extLst>
          </p:cNvPr>
          <p:cNvCxnSpPr>
            <a:cxnSpLocks/>
          </p:cNvCxnSpPr>
          <p:nvPr/>
        </p:nvCxnSpPr>
        <p:spPr>
          <a:xfrm>
            <a:off x="1064871" y="2176683"/>
            <a:ext cx="226672" cy="15942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F209F64C-2AD8-4FC8-A8CD-329304A8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618" y="3734174"/>
            <a:ext cx="41052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404C13-5269-4561-A915-08CC3FEB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SCREEN DEFENSA HITO 3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4DA0AB51-46C3-4753-BD73-B0D15914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745" y="1598246"/>
            <a:ext cx="2834225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7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6D4D8-6752-4183-BD43-1D36AF2C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 </a:t>
            </a:r>
            <a:r>
              <a:rPr lang="es-ES" dirty="0" err="1"/>
              <a:t>Firebase</a:t>
            </a:r>
            <a:endParaRPr lang="es-B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AAB09B4-5D0E-4A23-868C-E17970164AC7}"/>
              </a:ext>
            </a:extLst>
          </p:cNvPr>
          <p:cNvSpPr txBox="1"/>
          <p:nvPr/>
        </p:nvSpPr>
        <p:spPr>
          <a:xfrm>
            <a:off x="1064871" y="1506022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HTML:</a:t>
            </a:r>
            <a:endParaRPr lang="es-B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3A2CAE-E040-4EEF-96A9-AF7AE0602996}"/>
              </a:ext>
            </a:extLst>
          </p:cNvPr>
          <p:cNvSpPr txBox="1"/>
          <p:nvPr/>
        </p:nvSpPr>
        <p:spPr>
          <a:xfrm>
            <a:off x="6602875" y="3081338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Ts</a:t>
            </a:r>
            <a:r>
              <a:rPr lang="es-ES" dirty="0"/>
              <a:t>:</a:t>
            </a:r>
            <a:endParaRPr lang="es-B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72B94F-D533-4817-8013-BCD38850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81" y="1875354"/>
            <a:ext cx="2886075" cy="13906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63ECC7-B19F-451F-BFB7-FF4F238B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758" y="3574495"/>
            <a:ext cx="3876675" cy="25336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2703386-BD36-4C01-ACBB-E3A5A9DF4F96}"/>
              </a:ext>
            </a:extLst>
          </p:cNvPr>
          <p:cNvSpPr txBox="1"/>
          <p:nvPr/>
        </p:nvSpPr>
        <p:spPr>
          <a:xfrm>
            <a:off x="1291543" y="3734174"/>
            <a:ext cx="284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Se le envían los Inputs pedidos por el componente Descripción</a:t>
            </a:r>
            <a:endParaRPr lang="es-BO" sz="12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EE24F04-E411-426D-A00F-35FC333B953D}"/>
              </a:ext>
            </a:extLst>
          </p:cNvPr>
          <p:cNvCxnSpPr>
            <a:cxnSpLocks/>
          </p:cNvCxnSpPr>
          <p:nvPr/>
        </p:nvCxnSpPr>
        <p:spPr>
          <a:xfrm>
            <a:off x="1197381" y="2048719"/>
            <a:ext cx="94162" cy="17222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27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9B42BE-A58B-43A5-8EC8-C9820159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2" y="590062"/>
            <a:ext cx="5517822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Screen FIREBASE COMPONENT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6452A908-A3FB-4DE9-B004-1EB72618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277" y="46315"/>
            <a:ext cx="4015020" cy="676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2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AC3E0-6CBA-4057-B350-9079959C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 </a:t>
            </a:r>
            <a:r>
              <a:rPr lang="es-ES" dirty="0" err="1"/>
              <a:t>Descripcion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4D639A-247F-4449-9B71-382664EC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Html</a:t>
            </a:r>
            <a:r>
              <a:rPr lang="es-ES" dirty="0"/>
              <a:t>:</a:t>
            </a:r>
          </a:p>
          <a:p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217AD8-9B61-4D36-939C-63AFDF7E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57" y="2436169"/>
            <a:ext cx="2114550" cy="14763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81B0D3-8B73-4AA6-B6EC-007B0594E1A5}"/>
              </a:ext>
            </a:extLst>
          </p:cNvPr>
          <p:cNvSpPr txBox="1"/>
          <p:nvPr/>
        </p:nvSpPr>
        <p:spPr>
          <a:xfrm>
            <a:off x="7521464" y="1388825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Ts</a:t>
            </a:r>
            <a:r>
              <a:rPr lang="es-ES" dirty="0"/>
              <a:t>:</a:t>
            </a:r>
            <a:endParaRPr lang="es-B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F3FD7E-301D-4FA7-A318-58C47B95C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464" y="1911632"/>
            <a:ext cx="3605665" cy="276934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593836-8D11-4DA4-ABF6-F6F9F885EA1D}"/>
              </a:ext>
            </a:extLst>
          </p:cNvPr>
          <p:cNvSpPr txBox="1"/>
          <p:nvPr/>
        </p:nvSpPr>
        <p:spPr>
          <a:xfrm>
            <a:off x="1290306" y="4187746"/>
            <a:ext cx="284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Aquí el componente Descripción recibe los parámetros pedidos mediante  @Input</a:t>
            </a:r>
            <a:endParaRPr lang="es-BO" sz="12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AA0A3B7-E6E4-4080-8C51-65B43F7E4DD9}"/>
              </a:ext>
            </a:extLst>
          </p:cNvPr>
          <p:cNvCxnSpPr>
            <a:cxnSpLocks/>
          </p:cNvCxnSpPr>
          <p:nvPr/>
        </p:nvCxnSpPr>
        <p:spPr>
          <a:xfrm>
            <a:off x="1064871" y="2176683"/>
            <a:ext cx="73186" cy="22418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0DF45EF-2A88-4E6E-AA3E-52CAC5B5E18B}"/>
              </a:ext>
            </a:extLst>
          </p:cNvPr>
          <p:cNvCxnSpPr>
            <a:cxnSpLocks/>
          </p:cNvCxnSpPr>
          <p:nvPr/>
        </p:nvCxnSpPr>
        <p:spPr>
          <a:xfrm flipH="1" flipV="1">
            <a:off x="6886937" y="1968671"/>
            <a:ext cx="634527" cy="12787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F58FD36-C0C5-4BBA-BF8C-A92053CBBEF7}"/>
              </a:ext>
            </a:extLst>
          </p:cNvPr>
          <p:cNvSpPr txBox="1"/>
          <p:nvPr/>
        </p:nvSpPr>
        <p:spPr>
          <a:xfrm>
            <a:off x="4892895" y="1420999"/>
            <a:ext cx="284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Parámetros  @Input que se necesitan para la </a:t>
            </a:r>
            <a:r>
              <a:rPr lang="es-ES" sz="1200" dirty="0" err="1"/>
              <a:t>descripcion</a:t>
            </a:r>
            <a:endParaRPr lang="es-BO" sz="12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25A41CA-87B6-44F7-B29F-4C2708F7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070" y="3035300"/>
            <a:ext cx="2028825" cy="345757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F2B2D-FA9D-44BF-80EB-2C2859014FD0}"/>
              </a:ext>
            </a:extLst>
          </p:cNvPr>
          <p:cNvSpPr txBox="1"/>
          <p:nvPr/>
        </p:nvSpPr>
        <p:spPr>
          <a:xfrm>
            <a:off x="3430321" y="5875100"/>
            <a:ext cx="12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Css</a:t>
            </a:r>
            <a:r>
              <a:rPr lang="es-ES" dirty="0"/>
              <a:t>: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61688653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246</Words>
  <Application>Microsoft Office PowerPoint</Application>
  <PresentationFormat>Panorámica</PresentationFormat>
  <Paragraphs>54</Paragraphs>
  <Slides>19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Arial</vt:lpstr>
      <vt:lpstr>Univers</vt:lpstr>
      <vt:lpstr>GradientVTI</vt:lpstr>
      <vt:lpstr>HITO 3 - TAREA</vt:lpstr>
      <vt:lpstr>Estructura</vt:lpstr>
      <vt:lpstr>Componente PDM:</vt:lpstr>
      <vt:lpstr>Screen PDM</vt:lpstr>
      <vt:lpstr>Componente Defensa Hito 3</vt:lpstr>
      <vt:lpstr>SCREEN DEFENSA HITO 3</vt:lpstr>
      <vt:lpstr>Componente Firebase</vt:lpstr>
      <vt:lpstr>Screen FIREBASE COMPONENT</vt:lpstr>
      <vt:lpstr>Componente Descripcion</vt:lpstr>
      <vt:lpstr>Componente Buttons Next y Prev</vt:lpstr>
      <vt:lpstr>Componente Onboarding</vt:lpstr>
      <vt:lpstr>Login </vt:lpstr>
      <vt:lpstr>Presentación de PowerPoint</vt:lpstr>
      <vt:lpstr>SCREEN LOGIN</vt:lpstr>
      <vt:lpstr>MY-APP COMPONENT</vt:lpstr>
      <vt:lpstr>SCREEN MY-APP COMPONENT</vt:lpstr>
      <vt:lpstr>SERVICIO PARA FIREBASE</vt:lpstr>
      <vt:lpstr>Presentación de PowerPoint</vt:lpstr>
      <vt:lpstr>VIDEO FUNCIONALIDAD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HITO 3 - TAREA</dc:title>
  <dc:creator>5070</dc:creator>
  <cp:lastModifiedBy>5070</cp:lastModifiedBy>
  <cp:revision>1</cp:revision>
  <dcterms:created xsi:type="dcterms:W3CDTF">2020-05-12T00:10:48Z</dcterms:created>
  <dcterms:modified xsi:type="dcterms:W3CDTF">2020-05-12T00:13:49Z</dcterms:modified>
</cp:coreProperties>
</file>